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950" r:id="rId2"/>
    <p:sldId id="954" r:id="rId3"/>
    <p:sldId id="1010" r:id="rId4"/>
    <p:sldId id="955" r:id="rId5"/>
    <p:sldId id="982" r:id="rId6"/>
    <p:sldId id="1046" r:id="rId7"/>
    <p:sldId id="1032" r:id="rId8"/>
    <p:sldId id="1047" r:id="rId9"/>
    <p:sldId id="1044" r:id="rId10"/>
    <p:sldId id="1031" r:id="rId11"/>
    <p:sldId id="1043" r:id="rId12"/>
    <p:sldId id="956" r:id="rId13"/>
    <p:sldId id="1033" r:id="rId14"/>
    <p:sldId id="953" r:id="rId15"/>
    <p:sldId id="1049" r:id="rId16"/>
    <p:sldId id="1050" r:id="rId17"/>
    <p:sldId id="1051" r:id="rId18"/>
    <p:sldId id="1052" r:id="rId19"/>
    <p:sldId id="1053" r:id="rId20"/>
    <p:sldId id="1054" r:id="rId21"/>
    <p:sldId id="1055" r:id="rId22"/>
    <p:sldId id="1038" r:id="rId23"/>
    <p:sldId id="1041" r:id="rId24"/>
    <p:sldId id="94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78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335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72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45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8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262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60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-10-2023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27962-61FC-CD75-49A4-ECF3D151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9A3D-EBF2-DF17-F33F-C5D07B74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DISCIPLE BIBLE STUDY – St. John's UCC">
            <a:extLst>
              <a:ext uri="{FF2B5EF4-FFF2-40B4-BE49-F238E27FC236}">
                <a16:creationId xmlns:a16="http://schemas.microsoft.com/office/drawing/2014/main" id="{63697FD8-7704-80E7-0B7E-EF5BECD4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8720"/>
            <a:ext cx="5112567" cy="511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726A3B-35D9-56DE-6B86-527499EF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2" y="914049"/>
            <a:ext cx="766869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58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251520" y="764704"/>
            <a:ext cx="822960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Despite the busy-ness of the previous day, Jesus rose “very early in the morning” to PRAY.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What was HIS motivation?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What motivates us to pray?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How do we pray?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Why is this hall a good environment to pray?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23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57199" y="-171400"/>
            <a:ext cx="822960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What was HIS motivation?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0BDAC-BA8D-050E-8DC8-88166C3B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72" y="2060848"/>
            <a:ext cx="754485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251520" y="-243408"/>
            <a:ext cx="843528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What motivates us to pray?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Scripture tells us to pray "without ceasing... at all times... in everything... continually" </a:t>
            </a:r>
          </a:p>
          <a:p>
            <a:pPr lvl="0" algn="ctr">
              <a:defRPr/>
            </a:pPr>
            <a:endParaRPr lang="en-GB" sz="2400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sz="2400" dirty="0">
                <a:solidFill>
                  <a:schemeClr val="bg1"/>
                </a:solidFill>
              </a:rPr>
              <a:t>(1 Thessalonians 5:17-18, Ephesians 6:18, Philippians 4:6 and Hebrews 13:15). 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C675A-32B0-DE7A-5DCA-E0CC29DD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97" y="3715916"/>
            <a:ext cx="735432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31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107504" y="-675456"/>
            <a:ext cx="822960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How do we pray?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41D92-74F0-55CC-112C-89490FCF7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556792"/>
            <a:ext cx="5898902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4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251520" y="-25687"/>
            <a:ext cx="822960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Why is this hall a good environment to pray?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CD9E4-5AF9-B5D8-8156-5210651E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920"/>
            <a:ext cx="9144000" cy="25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7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46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6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290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532FD-C48D-43E7-13B1-407B72F3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946FF-2CB4-8A25-9D21-61964A28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C9B93-2447-3C35-2137-62958D66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6EA9D-E083-C126-825A-8A406A4E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with food on plates&#10;&#10;Description automatically generated">
            <a:extLst>
              <a:ext uri="{FF2B5EF4-FFF2-40B4-BE49-F238E27FC236}">
                <a16:creationId xmlns:a16="http://schemas.microsoft.com/office/drawing/2014/main" id="{33E13C4C-1C78-284C-820D-0522E0A9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69E3-0646-E7FE-FBE9-E65C6D1F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69588-D3E9-BE66-98A1-8B1A06DA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CCE79-1D5E-59FB-AB01-83E60BFA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37F92-1C12-0C79-FECE-B75566C6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7951</TotalTime>
  <Words>176</Words>
  <Application>Microsoft Office PowerPoint</Application>
  <PresentationFormat>On-screen Show (4:3)</PresentationFormat>
  <Paragraphs>26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405</cp:revision>
  <dcterms:created xsi:type="dcterms:W3CDTF">2019-09-23T12:06:27Z</dcterms:created>
  <dcterms:modified xsi:type="dcterms:W3CDTF">2023-10-21T16:20:29Z</dcterms:modified>
</cp:coreProperties>
</file>